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/>
    <p:restoredTop sz="94689"/>
  </p:normalViewPr>
  <p:slideViewPr>
    <p:cSldViewPr snapToGrid="0" snapToObjects="1">
      <p:cViewPr>
        <p:scale>
          <a:sx n="100" d="100"/>
          <a:sy n="100" d="100"/>
        </p:scale>
        <p:origin x="68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0F26E-5622-344C-921A-3CE59FA86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1D589E-AA3A-D843-9134-400A998DE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AC0F9-0EB6-B345-82B3-5EE06D6F6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1467-65BA-E542-949A-6045AA31574B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8AC46-DB0F-9543-A0E1-816F66735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A9888-03D3-274B-9657-1789EA2AD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AFE9-8086-8044-A82E-B676C166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1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E0E4D-FEC2-6349-A501-21C2923FD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91BBB2-F778-CF48-B230-10940D215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1D06D-8F06-DD4D-8DBE-A49EA538E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1467-65BA-E542-949A-6045AA31574B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D70E6-A510-C049-B1AB-408F3AC31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256B1-163D-9344-AF53-2D065B63D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AFE9-8086-8044-A82E-B676C166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EBC066-813C-5C40-8804-8BAD378711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78C841-E0FA-3D46-B53C-6E48B7566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32E03-6A12-C64E-B2D6-3B941BDAF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1467-65BA-E542-949A-6045AA31574B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86662-D8E5-AA4C-8D10-AE2E8D716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D112D-CE70-E849-8891-93CE8DD46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AFE9-8086-8044-A82E-B676C166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0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95C88-9780-CA4A-ADA9-67689A5E2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34A79-584A-294B-BBE9-991EF02FC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82EE2-C3F3-764B-BB9E-23964F13E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1467-65BA-E542-949A-6045AA31574B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902B4-0C1C-844E-BADC-24556488E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D929B-D2C2-234C-BD32-F774BC38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AFE9-8086-8044-A82E-B676C166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1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9C82E-E1DD-DE48-A484-FDD166C31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5196B-E23D-D440-9331-AD030A1C5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5C856-0DFF-B74E-BAF4-C2FE93AA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1467-65BA-E542-949A-6045AA31574B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15BC5-B684-5049-BE3D-6A9DDDB10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E8588-DCF1-CD4B-BC9E-6FA27F3E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AFE9-8086-8044-A82E-B676C166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4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A19DF-8472-7C46-A4D4-9C9DCA689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DA5C2-2C03-EB4A-9743-4D3D08A369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229263-A08A-BB49-986A-C6839889B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F0430-CE3B-F14E-8D10-C49CDD0E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1467-65BA-E542-949A-6045AA31574B}" type="datetimeFigureOut">
              <a:rPr lang="en-US" smtClean="0"/>
              <a:t>5/22/19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99A4E2-AFE8-CA43-ABAA-C3CA027DB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3ED44-29FD-544C-BAE6-2CE6201D7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AFE9-8086-8044-A82E-B676C166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0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E52CC-5883-2040-A745-63BA5B17E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6CEA4-4C89-854E-9844-103511AB8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14F40A-3660-964B-9B1C-D241232A5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AEEA00-7642-C34B-A075-89D23202C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3734FE-9A6B-7C4E-800D-163C5DDD5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B9BC10-846A-CD46-97AD-B4CDD34C8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1467-65BA-E542-949A-6045AA31574B}" type="datetimeFigureOut">
              <a:rPr lang="en-US" smtClean="0"/>
              <a:t>5/22/19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6CD07-356B-7D44-A048-1613E348B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88A149-F6D3-EA48-9810-73CAFEC8A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AFE9-8086-8044-A82E-B676C166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9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CACF2-B6DF-0048-B464-3BEE0D22A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B75136-9286-B944-BBD7-A7D63BB1C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1467-65BA-E542-949A-6045AA31574B}" type="datetimeFigureOut">
              <a:rPr lang="en-US" smtClean="0"/>
              <a:t>5/22/19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292720-E490-C24B-9D37-CF0519901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413D6-F53E-AE4A-8283-BC6BEA1E8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AFE9-8086-8044-A82E-B676C166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8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40BFF7-9C63-0D48-93E3-51312C028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1467-65BA-E542-949A-6045AA31574B}" type="datetimeFigureOut">
              <a:rPr lang="en-US" smtClean="0"/>
              <a:t>5/22/19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2BA3A4-DAB1-834F-A485-FDD2893BF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B66598-78CC-FE48-8739-5EBE74151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AFE9-8086-8044-A82E-B676C166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8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95728-D266-6F4D-9EFD-502EE08BE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40212-E785-2849-8781-792774D15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1E394E-1BA9-1A48-B76D-EB989664D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C83C34-0FF2-AD48-9DDC-AA41B2274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1467-65BA-E542-949A-6045AA31574B}" type="datetimeFigureOut">
              <a:rPr lang="en-US" smtClean="0"/>
              <a:t>5/22/19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34739-AB28-9F4B-A0C6-0702D6C8A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800795-2A89-C04F-92A4-6494ABF89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AFE9-8086-8044-A82E-B676C166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70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C215B-8ED1-964F-AC1B-A2D43130E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E2E8A3-163D-DE40-B466-9D79E4473F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7392B9-8991-3045-A0C6-3179A63DFF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DA06A2-966E-DB49-B1AD-F7322E6B5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1467-65BA-E542-949A-6045AA31574B}" type="datetimeFigureOut">
              <a:rPr lang="en-US" smtClean="0"/>
              <a:t>5/22/19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EB7A8-59D2-6043-B6D0-B1ABDAE8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27C80-1BFD-B847-AB40-D098402A2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AFE9-8086-8044-A82E-B676C166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5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388B7-96D8-834E-932E-808ED3C34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D8520-A9FB-B24C-AC02-0BC58644C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254E7-367F-6D41-A347-86138C02E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D1467-65BA-E542-949A-6045AA31574B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116C3-2F52-F845-80BC-F32892605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63B10-C200-6645-B31A-A0C3402D0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5AFE9-8086-8044-A82E-B676C166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6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4693805-D837-D047-84E1-B9D41E09577C}"/>
              </a:ext>
            </a:extLst>
          </p:cNvPr>
          <p:cNvSpPr/>
          <p:nvPr/>
        </p:nvSpPr>
        <p:spPr>
          <a:xfrm>
            <a:off x="3352800" y="1122760"/>
            <a:ext cx="3683000" cy="368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BFE8A90C-0FE7-494E-8F36-AE514711ECD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55281" y="2334419"/>
            <a:ext cx="3278037" cy="125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83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CB359B-A759-B94F-B2F6-40A6B3FBD260}"/>
              </a:ext>
            </a:extLst>
          </p:cNvPr>
          <p:cNvSpPr/>
          <p:nvPr/>
        </p:nvSpPr>
        <p:spPr>
          <a:xfrm>
            <a:off x="2393950" y="1143000"/>
            <a:ext cx="6197600" cy="445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06F5514D-D165-3B44-A07D-41AA9ED39E9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241675" y="1247775"/>
            <a:ext cx="424815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11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75033-40AA-2A42-B1E0-1AB62A977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18B91-03D9-2A41-B13B-C5BA5C823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07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FA8DA-DAE2-1A4E-BC35-EF88C3C1F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040F5-5CD0-1C48-A345-47CA67CB9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14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3186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Eleonora Rimini</dc:creator>
  <cp:lastModifiedBy>Eleonora Rimini</cp:lastModifiedBy>
  <cp:revision>12</cp:revision>
  <dcterms:created xsi:type="dcterms:W3CDTF">2019-05-22T09:32:08Z</dcterms:created>
  <dcterms:modified xsi:type="dcterms:W3CDTF">2019-05-24T14:38:23Z</dcterms:modified>
</cp:coreProperties>
</file>